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9" r:id="rId2"/>
    <p:sldId id="268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4BF65AD-48C2-430E-AEE9-9B697445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ABE94-26C6-449B-8C0F-7A114C14CB9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1DA3AFF-F7D7-45ED-8693-C315AC6A7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2A6B5FC-9A85-46BE-BF15-E4DA363BE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136FA-3A84-4604-8596-CBADEA9E724E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0338A86-F80A-424F-88CB-B5ABA088B8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B85A06B-32EE-42B3-8707-A87F6816C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5E079-77DD-4617-9AB7-A3074CB6FFA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14E7DDC-23D7-4CCD-B6F1-B56C1C73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E7DC79-9D11-43D8-93E7-A225387F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073BB-5B0E-4F21-A19A-3FEE17591AE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4079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ABDEAAF-1156-4081-A7F1-93961589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5AFA3-C709-444A-B510-4ECAB787606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2DAEDFF-8826-42B7-86B7-3A26F50B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BCEB29D-1075-44DD-B46A-50255A9D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81BCD-22DA-4B05-A2F8-4972787AA7C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0750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7117B81-F50F-4DD5-89B0-04382C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F543-94D4-4B3C-8A90-1FBF78E2F6E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125EEF2-B3CF-4496-82CD-845131E2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8D07B2A-ACF3-4E73-8394-A0783B87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116AE-1B7E-4690-9B13-B6FCB77DD92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5245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C6F6D-811F-49B7-B9B5-6ABB71C5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D82EC-D7E1-4D71-B748-C4BD72DF3C2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62D693-49D1-4731-87CF-12C0E7836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CDE4B65-F423-417F-9CFC-B68212D7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E8CC8-C406-48B7-878C-AC4C76A55FF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9405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11F8A23-31F3-4A4F-BA25-2D6044BFB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862FA-2286-4666-A4E6-FCB46264C07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61E876E-F63D-4776-9D48-0FE98DAF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9E2A772-F7CE-480C-8DBF-6FAA84E38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F01B2-4C05-4A11-A910-6AE1CB44398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6909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3C476218-2AF0-47A6-86DE-BB41E7461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1590-8E01-41F9-9C53-8240A513C6D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0443391C-0016-4534-A58D-0C03B2E0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7598F760-C287-4746-94DC-5689583D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1CC66-C9EE-4630-8E70-7B2DE2AB288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0713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1606288-9BF9-4079-A20E-6000F791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A799F-A24B-4B16-BDF1-6CC10E213D8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21E2E7DA-AAAD-4446-A9F5-BDAAFB6EC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C4805EF-BEBA-4567-826B-10FE6CE6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6B777-DB6E-40DB-BE6E-2B1E799AE83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05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6C5E651E-3726-4C0A-A917-85619EE9F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EEB19-D220-43A2-BC5E-BB749C8329AB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1025C73A-8F3D-4074-85FD-E68A221C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174D08E6-A844-4EBB-A470-640479EB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82F32-0EDB-4883-8FF7-B8BB56A9825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5274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2F2FCED-9903-41A1-B998-F302EB7B0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5EEF-594F-4887-81BC-3CE653F5151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E3DA1F0-E186-4D32-8419-BDAC37CC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FCDDF22-556D-421D-9D77-CFF34101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15E95-1DB7-4FF4-B2DC-A0DB6B939F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0357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389B991-7D00-441A-A3B6-A63A2324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ABB2B-0DA8-4965-9079-D1815C7C394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CCDB10E-6CDF-42B4-9D11-7BC00694F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26AFA42-684C-43FC-B3DA-C7AA0FE95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69AC8-AF5A-449A-8095-A39FC4D9516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1926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CA04C116-A6E1-49E5-B3DD-8780EB330AD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931A6D08-380F-4A12-AE10-5F744C7CE9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193CC42-958C-45E7-8736-71241E4623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4E37AA-9973-468B-997C-1231EE8406B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015227-405A-48E0-B001-C64F53D4D9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C4B45B-5F57-44AB-81FF-49244B58A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BE51E7A-BE98-4B1B-9747-1C4BF23AAC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DC733CDD-1BB4-4C6C-B13F-C82D2DC48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2338" y="3087757"/>
            <a:ext cx="7381875" cy="3014593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2.3.8. Primjena obrnute proporcionalnosti - biciklist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4F9E18-CF8A-4004-A5BA-C98A3297FA0C}"/>
              </a:ext>
            </a:extLst>
          </p:cNvPr>
          <p:cNvSpPr txBox="1">
            <a:spLocks/>
          </p:cNvSpPr>
          <p:nvPr/>
        </p:nvSpPr>
        <p:spPr bwMode="auto">
          <a:xfrm>
            <a:off x="573063" y="147188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A8A398BF-4418-40BE-9FBF-A115F8ADB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454400"/>
            <a:ext cx="360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15 km/h </a:t>
            </a:r>
            <a:r>
              <a:rPr lang="hr-HR" altLang="sr-Latn-RS"/>
              <a:t>…………….. </a:t>
            </a:r>
            <a:endParaRPr lang="hr-HR" altLang="sr-Latn-RS">
              <a:solidFill>
                <a:srgbClr val="FF0000"/>
              </a:solidFill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C25D193-963C-474E-A491-9B1E20D77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081463"/>
            <a:ext cx="3421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2  </a:t>
            </a:r>
            <a:r>
              <a:rPr lang="hr-HR" altLang="sr-Latn-RS"/>
              <a:t>……………...</a:t>
            </a:r>
            <a:endParaRPr lang="hr-HR" altLang="sr-Latn-RS" sz="2400" i="1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EE4709AD-7ABD-45B1-A9CE-DFC2F9AEED8F}"/>
              </a:ext>
            </a:extLst>
          </p:cNvPr>
          <p:cNvCxnSpPr/>
          <p:nvPr/>
        </p:nvCxnSpPr>
        <p:spPr>
          <a:xfrm flipV="1">
            <a:off x="1004888" y="4413250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24771A92-E309-4F85-B22F-6EC5B1117E1D}"/>
              </a:ext>
            </a:extLst>
          </p:cNvPr>
          <p:cNvCxnSpPr/>
          <p:nvPr/>
        </p:nvCxnSpPr>
        <p:spPr>
          <a:xfrm rot="16200000" flipH="1">
            <a:off x="3600450" y="38211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7FE5C76F-5611-4C91-BF71-568217C10DE6}"/>
              </a:ext>
            </a:extLst>
          </p:cNvPr>
          <p:cNvCxnSpPr/>
          <p:nvPr/>
        </p:nvCxnSpPr>
        <p:spPr>
          <a:xfrm rot="16200000" flipH="1">
            <a:off x="581025" y="387826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utnik 12">
            <a:extLst>
              <a:ext uri="{FF2B5EF4-FFF2-40B4-BE49-F238E27FC236}">
                <a16:creationId xmlns:a16="http://schemas.microsoft.com/office/drawing/2014/main" id="{84F3F41C-B412-42BE-9B90-E4F83625F54C}"/>
              </a:ext>
            </a:extLst>
          </p:cNvPr>
          <p:cNvSpPr/>
          <p:nvPr/>
        </p:nvSpPr>
        <p:spPr>
          <a:xfrm>
            <a:off x="1374775" y="850900"/>
            <a:ext cx="12366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F690F5FA-8198-4C6D-9C8B-7CCE1F101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7513" y="850900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brzina  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280B0594-422D-4F1E-899C-4110C7410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850900"/>
            <a:ext cx="992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66633ABD-05A8-44B9-888E-F0D863E3B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231900"/>
            <a:ext cx="2249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MJERNE JEDINICE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71526C28-A1B6-46C2-8442-6B8424A3A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013" y="1208088"/>
            <a:ext cx="1878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km/h (kilometar)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5095EF3E-CCA6-42C1-B3C1-4A3267BC4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118586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h (sat)</a:t>
            </a:r>
          </a:p>
        </p:txBody>
      </p:sp>
      <p:sp>
        <p:nvSpPr>
          <p:cNvPr id="45" name="Pravokutnik 44">
            <a:extLst>
              <a:ext uri="{FF2B5EF4-FFF2-40B4-BE49-F238E27FC236}">
                <a16:creationId xmlns:a16="http://schemas.microsoft.com/office/drawing/2014/main" id="{D2CB0069-9E1B-4EA2-BAD0-675FE9EAD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2251075"/>
            <a:ext cx="1331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 h 6 min </a:t>
            </a:r>
            <a:r>
              <a:rPr lang="hr-HR" altLang="sr-Latn-RS"/>
              <a:t>=</a:t>
            </a:r>
          </a:p>
        </p:txBody>
      </p:sp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047334F5-AB7D-4259-8E98-0B31E440C9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5813" y="2151063"/>
          <a:ext cx="125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571320" progId="Equation.DSMT4">
                  <p:embed/>
                </p:oleObj>
              </mc:Choice>
              <mc:Fallback>
                <p:oleObj name="Equation" r:id="rId2" imgW="125712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2151063"/>
                        <a:ext cx="1257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A8CF3544-E27F-40F6-8EF1-268A5D8EE2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9625" y="2147888"/>
          <a:ext cx="116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571320" progId="Equation.DSMT4">
                  <p:embed/>
                </p:oleObj>
              </mc:Choice>
              <mc:Fallback>
                <p:oleObj name="Equation" r:id="rId4" imgW="11682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2147888"/>
                        <a:ext cx="1168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B337AD76-0DA5-41C7-95E9-F7FA7623B2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6763" y="2159000"/>
          <a:ext cx="130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571320" progId="Equation.DSMT4">
                  <p:embed/>
                </p:oleObj>
              </mc:Choice>
              <mc:Fallback>
                <p:oleObj name="Equation" r:id="rId6" imgW="13078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2159000"/>
                        <a:ext cx="130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9223BA04-2246-4A97-A106-23CA3A87D9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7388" y="3379788"/>
          <a:ext cx="49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571320" progId="Equation.DSMT4">
                  <p:embed/>
                </p:oleObj>
              </mc:Choice>
              <mc:Fallback>
                <p:oleObj name="Equation" r:id="rId8" imgW="4950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3379788"/>
                        <a:ext cx="495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>
            <a:extLst>
              <a:ext uri="{FF2B5EF4-FFF2-40B4-BE49-F238E27FC236}">
                <a16:creationId xmlns:a16="http://schemas.microsoft.com/office/drawing/2014/main" id="{035E97D0-7367-45AD-B82D-87FFDBFAD0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9563" y="4802188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571320" progId="Equation.DSMT4">
                  <p:embed/>
                </p:oleObj>
              </mc:Choice>
              <mc:Fallback>
                <p:oleObj name="Equation" r:id="rId10" imgW="14857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4802188"/>
                        <a:ext cx="1485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E27C77C4-6651-4858-B0FE-22D7B74504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557838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571320" progId="Equation.DSMT4">
                  <p:embed/>
                </p:oleObj>
              </mc:Choice>
              <mc:Fallback>
                <p:oleObj name="Equation" r:id="rId12" imgW="133344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557838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>
            <a:extLst>
              <a:ext uri="{FF2B5EF4-FFF2-40B4-BE49-F238E27FC236}">
                <a16:creationId xmlns:a16="http://schemas.microsoft.com/office/drawing/2014/main" id="{C51FD3C6-B87B-4CEE-910B-4D69921750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2138" y="4767263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571320" progId="Equation.DSMT4">
                  <p:embed/>
                </p:oleObj>
              </mc:Choice>
              <mc:Fallback>
                <p:oleObj name="Equation" r:id="rId14" imgW="10792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4767263"/>
                        <a:ext cx="1079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>
            <a:extLst>
              <a:ext uri="{FF2B5EF4-FFF2-40B4-BE49-F238E27FC236}">
                <a16:creationId xmlns:a16="http://schemas.microsoft.com/office/drawing/2014/main" id="{373943CF-1032-4FE0-9A21-ED5A1B9C9F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5000" y="553085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304560" progId="Equation.DSMT4">
                  <p:embed/>
                </p:oleObj>
              </mc:Choice>
              <mc:Fallback>
                <p:oleObj name="Equation" r:id="rId16" imgW="76176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5530850"/>
                        <a:ext cx="76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a 61">
            <a:extLst>
              <a:ext uri="{FF2B5EF4-FFF2-40B4-BE49-F238E27FC236}">
                <a16:creationId xmlns:a16="http://schemas.microsoft.com/office/drawing/2014/main" id="{0B1EC4F0-5AAE-4884-B5B8-BB8F5F528315}"/>
              </a:ext>
            </a:extLst>
          </p:cNvPr>
          <p:cNvGrpSpPr/>
          <p:nvPr/>
        </p:nvGrpSpPr>
        <p:grpSpPr>
          <a:xfrm>
            <a:off x="1703956" y="4594577"/>
            <a:ext cx="1260000" cy="216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63" name="Strelica savijena prema gore 62">
              <a:extLst>
                <a:ext uri="{FF2B5EF4-FFF2-40B4-BE49-F238E27FC236}">
                  <a16:creationId xmlns:a16="http://schemas.microsoft.com/office/drawing/2014/main" id="{C1E8767E-FA6C-41C9-9E66-B8A74E20DC84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4" name="Ravni poveznik sa strelicom 63">
              <a:extLst>
                <a:ext uri="{FF2B5EF4-FFF2-40B4-BE49-F238E27FC236}">
                  <a16:creationId xmlns:a16="http://schemas.microsoft.com/office/drawing/2014/main" id="{52E3EED9-B8A2-45D6-B60F-86D9BCD9E976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a 64">
            <a:extLst>
              <a:ext uri="{FF2B5EF4-FFF2-40B4-BE49-F238E27FC236}">
                <a16:creationId xmlns:a16="http://schemas.microsoft.com/office/drawing/2014/main" id="{EA88CE9E-6225-48D5-BF38-814558CAF9B7}"/>
              </a:ext>
            </a:extLst>
          </p:cNvPr>
          <p:cNvGrpSpPr/>
          <p:nvPr/>
        </p:nvGrpSpPr>
        <p:grpSpPr>
          <a:xfrm>
            <a:off x="2022577" y="5347308"/>
            <a:ext cx="540000" cy="180000"/>
            <a:chOff x="1943555" y="2299308"/>
            <a:chExt cx="540000" cy="235049"/>
          </a:xfrm>
          <a:solidFill>
            <a:srgbClr val="FFC000"/>
          </a:solidFill>
        </p:grpSpPr>
        <p:sp>
          <p:nvSpPr>
            <p:cNvPr id="66" name="Strelica savijena prema gore 65">
              <a:extLst>
                <a:ext uri="{FF2B5EF4-FFF2-40B4-BE49-F238E27FC236}">
                  <a16:creationId xmlns:a16="http://schemas.microsoft.com/office/drawing/2014/main" id="{8FE638F0-35B2-4754-ABFD-D4E9742295AD}"/>
                </a:ext>
              </a:extLst>
            </p:cNvPr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67" name="Ravni poveznik sa strelicom 66">
              <a:extLst>
                <a:ext uri="{FF2B5EF4-FFF2-40B4-BE49-F238E27FC236}">
                  <a16:creationId xmlns:a16="http://schemas.microsoft.com/office/drawing/2014/main" id="{59354629-5920-40B4-8019-7D7EC6FF3A99}"/>
                </a:ext>
              </a:extLst>
            </p:cNvPr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2" name="Pravokutnik 35">
            <a:extLst>
              <a:ext uri="{FF2B5EF4-FFF2-40B4-BE49-F238E27FC236}">
                <a16:creationId xmlns:a16="http://schemas.microsoft.com/office/drawing/2014/main" id="{758D7EB4-036E-4F65-BA67-BF861ED01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158750"/>
            <a:ext cx="8061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Vozeći se stalnom brzinom od 15 km/h biciklist prijeđe neki put za 1 sat i 5 minuta. Kojom brzinom treba voziti ako želi stići za 45 minuta? 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81B686B6-0263-4AC5-B1EF-DD9713505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1704975"/>
            <a:ext cx="4098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obrnuto proporcionalne.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05787F30-B2EA-46C3-B3D7-5AB993830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87513"/>
            <a:ext cx="6208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Vozeći </a:t>
            </a:r>
            <a:r>
              <a:rPr lang="hr-HR" altLang="sr-Latn-RS" b="1"/>
              <a:t>većom</a:t>
            </a:r>
            <a:r>
              <a:rPr lang="hr-HR" altLang="sr-Latn-RS"/>
              <a:t> brzinom na putu će provesti  </a:t>
            </a:r>
            <a:r>
              <a:rPr lang="hr-HR" altLang="sr-Latn-RS" b="1"/>
              <a:t>kraće</a:t>
            </a:r>
            <a:r>
              <a:rPr lang="hr-HR" altLang="sr-Latn-RS"/>
              <a:t> vrijeme.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BCDDC605-2DB0-4F78-BC6F-89F4B3CF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288" y="6281738"/>
            <a:ext cx="40068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Treba voziti brzinom od 22 km/h.</a:t>
            </a:r>
          </a:p>
        </p:txBody>
      </p:sp>
      <p:graphicFrame>
        <p:nvGraphicFramePr>
          <p:cNvPr id="34826" name="Object 10">
            <a:extLst>
              <a:ext uri="{FF2B5EF4-FFF2-40B4-BE49-F238E27FC236}">
                <a16:creationId xmlns:a16="http://schemas.microsoft.com/office/drawing/2014/main" id="{97A4AF39-5786-4B42-A0C3-7945014964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0413" y="4022725"/>
          <a:ext cx="39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571320" progId="Equation.DSMT4">
                  <p:embed/>
                </p:oleObj>
              </mc:Choice>
              <mc:Fallback>
                <p:oleObj name="Equation" r:id="rId18" imgW="39348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3" y="4022725"/>
                        <a:ext cx="393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Pravokutnik 43">
            <a:extLst>
              <a:ext uri="{FF2B5EF4-FFF2-40B4-BE49-F238E27FC236}">
                <a16:creationId xmlns:a16="http://schemas.microsoft.com/office/drawing/2014/main" id="{13DD926E-1BD8-4A9B-A1D1-8765EA84D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852738"/>
            <a:ext cx="13319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45 min </a:t>
            </a:r>
            <a:r>
              <a:rPr lang="hr-HR" altLang="sr-Latn-RS"/>
              <a:t>=</a:t>
            </a:r>
          </a:p>
        </p:txBody>
      </p:sp>
      <p:graphicFrame>
        <p:nvGraphicFramePr>
          <p:cNvPr id="46" name="Object 11">
            <a:extLst>
              <a:ext uri="{FF2B5EF4-FFF2-40B4-BE49-F238E27FC236}">
                <a16:creationId xmlns:a16="http://schemas.microsoft.com/office/drawing/2014/main" id="{B295800C-4D04-4CD2-9D8A-CFCD23E491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4063" y="2751138"/>
          <a:ext cx="7112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571320" progId="Equation.DSMT4">
                  <p:embed/>
                </p:oleObj>
              </mc:Choice>
              <mc:Fallback>
                <p:oleObj name="Equation" r:id="rId20" imgW="711000" imgH="571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2751138"/>
                        <a:ext cx="7112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2">
            <a:extLst>
              <a:ext uri="{FF2B5EF4-FFF2-40B4-BE49-F238E27FC236}">
                <a16:creationId xmlns:a16="http://schemas.microsoft.com/office/drawing/2014/main" id="{97C12CEF-A128-4685-AE40-7310AFB379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8763" y="2770188"/>
          <a:ext cx="3937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93480" imgH="571320" progId="Equation.DSMT4">
                  <p:embed/>
                </p:oleObj>
              </mc:Choice>
              <mc:Fallback>
                <p:oleObj name="Equation" r:id="rId22" imgW="393480" imgH="5713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770188"/>
                        <a:ext cx="3937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>
            <a:extLst>
              <a:ext uri="{FF2B5EF4-FFF2-40B4-BE49-F238E27FC236}">
                <a16:creationId xmlns:a16="http://schemas.microsoft.com/office/drawing/2014/main" id="{FD9D165E-D2B7-498F-BBAB-19A1D9510E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5763" y="6286500"/>
          <a:ext cx="990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90360" imgH="571320" progId="Equation.DSMT4">
                  <p:embed/>
                </p:oleObj>
              </mc:Choice>
              <mc:Fallback>
                <p:oleObj name="Equation" r:id="rId24" imgW="990360" imgH="5713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763" y="6286500"/>
                        <a:ext cx="990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33543C96-819F-47F2-9CCC-CD12CD7F195A}"/>
              </a:ext>
            </a:extLst>
          </p:cNvPr>
          <p:cNvCxnSpPr/>
          <p:nvPr/>
        </p:nvCxnSpPr>
        <p:spPr>
          <a:xfrm rot="5400000" flipH="1" flipV="1">
            <a:off x="2717801" y="5915025"/>
            <a:ext cx="252412" cy="2174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ni poveznik 48">
            <a:extLst>
              <a:ext uri="{FF2B5EF4-FFF2-40B4-BE49-F238E27FC236}">
                <a16:creationId xmlns:a16="http://schemas.microsoft.com/office/drawing/2014/main" id="{3523B76C-BE45-4AF2-AE3A-4B4E84102CF1}"/>
              </a:ext>
            </a:extLst>
          </p:cNvPr>
          <p:cNvCxnSpPr/>
          <p:nvPr/>
        </p:nvCxnSpPr>
        <p:spPr>
          <a:xfrm rot="5400000" flipH="1" flipV="1">
            <a:off x="2328069" y="5741194"/>
            <a:ext cx="252412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16B38692-EBE1-48BF-B99B-26E7E2A63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688" y="5465763"/>
            <a:ext cx="428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FBCD2DDC-DB6F-4706-BFA0-18E015853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5738" y="6024563"/>
            <a:ext cx="4302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54" name="Ravni poveznik 53">
            <a:extLst>
              <a:ext uri="{FF2B5EF4-FFF2-40B4-BE49-F238E27FC236}">
                <a16:creationId xmlns:a16="http://schemas.microsoft.com/office/drawing/2014/main" id="{7B09FF8C-B347-44C4-B24C-49C69F8CCD48}"/>
              </a:ext>
            </a:extLst>
          </p:cNvPr>
          <p:cNvCxnSpPr/>
          <p:nvPr/>
        </p:nvCxnSpPr>
        <p:spPr>
          <a:xfrm rot="5400000" flipH="1" flipV="1">
            <a:off x="5252244" y="5074444"/>
            <a:ext cx="252412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vni poveznik 54">
            <a:extLst>
              <a:ext uri="{FF2B5EF4-FFF2-40B4-BE49-F238E27FC236}">
                <a16:creationId xmlns:a16="http://schemas.microsoft.com/office/drawing/2014/main" id="{1BAC15F0-BBE6-454B-9445-27CE5FAD3E8A}"/>
              </a:ext>
            </a:extLst>
          </p:cNvPr>
          <p:cNvCxnSpPr/>
          <p:nvPr/>
        </p:nvCxnSpPr>
        <p:spPr>
          <a:xfrm rot="5400000" flipH="1" flipV="1">
            <a:off x="4896644" y="4775994"/>
            <a:ext cx="252412" cy="215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niOkvir 55">
            <a:extLst>
              <a:ext uri="{FF2B5EF4-FFF2-40B4-BE49-F238E27FC236}">
                <a16:creationId xmlns:a16="http://schemas.microsoft.com/office/drawing/2014/main" id="{246479E8-CC2F-4304-9F64-5FD9296E4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4456113"/>
            <a:ext cx="428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9613CC73-D165-4B1E-87ED-DB7818136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050" y="4456113"/>
            <a:ext cx="4302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58" name="Ravni poveznik 57">
            <a:extLst>
              <a:ext uri="{FF2B5EF4-FFF2-40B4-BE49-F238E27FC236}">
                <a16:creationId xmlns:a16="http://schemas.microsoft.com/office/drawing/2014/main" id="{AB5AF076-3821-4CD7-B476-6267A9C463BA}"/>
              </a:ext>
            </a:extLst>
          </p:cNvPr>
          <p:cNvCxnSpPr/>
          <p:nvPr/>
        </p:nvCxnSpPr>
        <p:spPr>
          <a:xfrm rot="16200000" flipV="1">
            <a:off x="4918869" y="5125244"/>
            <a:ext cx="252412" cy="2159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vni poveznik 61">
            <a:extLst>
              <a:ext uri="{FF2B5EF4-FFF2-40B4-BE49-F238E27FC236}">
                <a16:creationId xmlns:a16="http://schemas.microsoft.com/office/drawing/2014/main" id="{A0D5FB76-5222-4C61-A621-6E8D5BDD0F7F}"/>
              </a:ext>
            </a:extLst>
          </p:cNvPr>
          <p:cNvCxnSpPr/>
          <p:nvPr/>
        </p:nvCxnSpPr>
        <p:spPr>
          <a:xfrm rot="16200000" flipV="1">
            <a:off x="5274469" y="4791869"/>
            <a:ext cx="252412" cy="2159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/>
      <p:bldP spid="16" grpId="0"/>
      <p:bldP spid="17" grpId="0"/>
      <p:bldP spid="18" grpId="0"/>
      <p:bldP spid="45" grpId="0"/>
      <p:bldP spid="38" grpId="0"/>
      <p:bldP spid="39" grpId="0"/>
      <p:bldP spid="39" grpId="1"/>
      <p:bldP spid="43" grpId="0"/>
      <p:bldP spid="44" grpId="0"/>
      <p:bldP spid="50" grpId="0"/>
      <p:bldP spid="53" grpId="0"/>
      <p:bldP spid="56" grpId="0"/>
      <p:bldP spid="57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_biciklist</Template>
  <TotalTime>4</TotalTime>
  <Words>106</Words>
  <Application>Microsoft Office PowerPoint</Application>
  <PresentationFormat>Prikaz na zaslonu (4:3)</PresentationFormat>
  <Paragraphs>20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Calibri</vt:lpstr>
      <vt:lpstr>Myriad Pro</vt:lpstr>
      <vt:lpstr>Brush Script MT</vt:lpstr>
      <vt:lpstr>Math 7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2021-09-16T14:55:53Z</dcterms:created>
  <dcterms:modified xsi:type="dcterms:W3CDTF">2021-09-16T15:00:00Z</dcterms:modified>
</cp:coreProperties>
</file>